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1159" r:id="rId2"/>
    <p:sldId id="1162" r:id="rId3"/>
  </p:sldIdLst>
  <p:sldSz cx="6858000" cy="9906000" type="A4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1pPr>
    <a:lvl2pPr marL="325801" algn="l" rtl="0" fontAlgn="base" latinLnBrk="1">
      <a:spcBef>
        <a:spcPct val="0"/>
      </a:spcBef>
      <a:spcAft>
        <a:spcPct val="0"/>
      </a:spcAft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2pPr>
    <a:lvl3pPr marL="651601" algn="l" rtl="0" fontAlgn="base" latinLnBrk="1">
      <a:spcBef>
        <a:spcPct val="0"/>
      </a:spcBef>
      <a:spcAft>
        <a:spcPct val="0"/>
      </a:spcAft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3pPr>
    <a:lvl4pPr marL="977402" algn="l" rtl="0" fontAlgn="base" latinLnBrk="1">
      <a:spcBef>
        <a:spcPct val="0"/>
      </a:spcBef>
      <a:spcAft>
        <a:spcPct val="0"/>
      </a:spcAft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4pPr>
    <a:lvl5pPr marL="1303203" algn="l" rtl="0" fontAlgn="base" latinLnBrk="1">
      <a:spcBef>
        <a:spcPct val="0"/>
      </a:spcBef>
      <a:spcAft>
        <a:spcPct val="0"/>
      </a:spcAft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5pPr>
    <a:lvl6pPr marL="1629004" algn="l" defTabSz="651601" rtl="0" eaLnBrk="1" latinLnBrk="1" hangingPunct="1"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6pPr>
    <a:lvl7pPr marL="1954804" algn="l" defTabSz="651601" rtl="0" eaLnBrk="1" latinLnBrk="1" hangingPunct="1"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7pPr>
    <a:lvl8pPr marL="2280605" algn="l" defTabSz="651601" rtl="0" eaLnBrk="1" latinLnBrk="1" hangingPunct="1"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8pPr>
    <a:lvl9pPr marL="2606406" algn="l" defTabSz="651601" rtl="0" eaLnBrk="1" latinLnBrk="1" hangingPunct="1">
      <a:defRPr kumimoji="1" sz="855" kern="1200">
        <a:solidFill>
          <a:schemeClr val="tx1"/>
        </a:solidFill>
        <a:latin typeface="가는각진제목체" pitchFamily="18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pos="210" userDrawn="1">
          <p15:clr>
            <a:srgbClr val="A4A3A4"/>
          </p15:clr>
        </p15:guide>
        <p15:guide id="10" pos="414" userDrawn="1">
          <p15:clr>
            <a:srgbClr val="A4A3A4"/>
          </p15:clr>
        </p15:guide>
        <p15:guide id="14" pos="4156" userDrawn="1">
          <p15:clr>
            <a:srgbClr val="A4A3A4"/>
          </p15:clr>
        </p15:guide>
        <p15:guide id="15" orient="horz" pos="58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A3"/>
    <a:srgbClr val="FFDC6D"/>
    <a:srgbClr val="EAE5BC"/>
    <a:srgbClr val="CFC4AD"/>
    <a:srgbClr val="BCAE8E"/>
    <a:srgbClr val="EEEAE2"/>
    <a:srgbClr val="DED7C8"/>
    <a:srgbClr val="FE027D"/>
    <a:srgbClr val="0000FF"/>
    <a:srgbClr val="D5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79" autoAdjust="0"/>
    <p:restoredTop sz="96391" autoAdjust="0"/>
  </p:normalViewPr>
  <p:slideViewPr>
    <p:cSldViewPr snapToGrid="0">
      <p:cViewPr varScale="1">
        <p:scale>
          <a:sx n="80" d="100"/>
          <a:sy n="80" d="100"/>
        </p:scale>
        <p:origin x="3612" y="108"/>
      </p:cViewPr>
      <p:guideLst>
        <p:guide pos="210"/>
        <p:guide pos="414"/>
        <p:guide pos="4156"/>
        <p:guide orient="horz" pos="5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4" y="12"/>
            <a:ext cx="2919457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92" tIns="45296" rIns="90592" bIns="45296" numCol="1" anchor="t" anchorCtr="0" compatLnSpc="1">
            <a:prstTxWarp prst="textNoShape">
              <a:avLst/>
            </a:prstTxWarp>
          </a:bodyPr>
          <a:lstStyle>
            <a:lvl1pPr defTabSz="910644">
              <a:defRPr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2"/>
            <a:ext cx="2919457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92" tIns="45296" rIns="90592" bIns="45296" numCol="1" anchor="t" anchorCtr="0" compatLnSpc="1">
            <a:prstTxWarp prst="textNoShape">
              <a:avLst/>
            </a:prstTxWarp>
          </a:bodyPr>
          <a:lstStyle>
            <a:lvl1pPr algn="r" defTabSz="910644">
              <a:defRPr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90738" y="738188"/>
            <a:ext cx="2559050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648" y="4687154"/>
            <a:ext cx="5390491" cy="443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92" tIns="45296" rIns="90592" bIns="45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4" y="9371118"/>
            <a:ext cx="2919457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92" tIns="45296" rIns="90592" bIns="45296" numCol="1" anchor="b" anchorCtr="0" compatLnSpc="1">
            <a:prstTxWarp prst="textNoShape">
              <a:avLst/>
            </a:prstTxWarp>
          </a:bodyPr>
          <a:lstStyle>
            <a:lvl1pPr defTabSz="910644">
              <a:defRPr>
                <a:latin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118"/>
            <a:ext cx="2919457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592" tIns="45296" rIns="90592" bIns="45296" numCol="1" anchor="b" anchorCtr="0" compatLnSpc="1">
            <a:prstTxWarp prst="textNoShape">
              <a:avLst/>
            </a:prstTxWarp>
          </a:bodyPr>
          <a:lstStyle>
            <a:lvl1pPr algn="r" defTabSz="910644">
              <a:defRPr>
                <a:latin typeface="굴림" charset="-127"/>
              </a:defRPr>
            </a:lvl1pPr>
          </a:lstStyle>
          <a:p>
            <a:pPr>
              <a:defRPr/>
            </a:pPr>
            <a:fld id="{D7AC801E-695A-4223-9475-3D4353E9C11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4175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855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325801" algn="l" rtl="0" eaLnBrk="0" fontAlgn="base" latinLnBrk="1" hangingPunct="0">
      <a:spcBef>
        <a:spcPct val="30000"/>
      </a:spcBef>
      <a:spcAft>
        <a:spcPct val="0"/>
      </a:spcAft>
      <a:defRPr kumimoji="1" sz="855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651601" algn="l" rtl="0" eaLnBrk="0" fontAlgn="base" latinLnBrk="1" hangingPunct="0">
      <a:spcBef>
        <a:spcPct val="30000"/>
      </a:spcBef>
      <a:spcAft>
        <a:spcPct val="0"/>
      </a:spcAft>
      <a:defRPr kumimoji="1" sz="855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977402" algn="l" rtl="0" eaLnBrk="0" fontAlgn="base" latinLnBrk="1" hangingPunct="0">
      <a:spcBef>
        <a:spcPct val="30000"/>
      </a:spcBef>
      <a:spcAft>
        <a:spcPct val="0"/>
      </a:spcAft>
      <a:defRPr kumimoji="1" sz="855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303203" algn="l" rtl="0" eaLnBrk="0" fontAlgn="base" latinLnBrk="1" hangingPunct="0">
      <a:spcBef>
        <a:spcPct val="30000"/>
      </a:spcBef>
      <a:spcAft>
        <a:spcPct val="0"/>
      </a:spcAft>
      <a:defRPr kumimoji="1" sz="855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1629004" algn="l" defTabSz="651601" rtl="0" eaLnBrk="1" latinLnBrk="1" hangingPunct="1">
      <a:defRPr sz="855" kern="1200">
        <a:solidFill>
          <a:schemeClr val="tx1"/>
        </a:solidFill>
        <a:latin typeface="+mn-lt"/>
        <a:ea typeface="+mn-ea"/>
        <a:cs typeface="+mn-cs"/>
      </a:defRPr>
    </a:lvl6pPr>
    <a:lvl7pPr marL="1954804" algn="l" defTabSz="651601" rtl="0" eaLnBrk="1" latinLnBrk="1" hangingPunct="1">
      <a:defRPr sz="855" kern="1200">
        <a:solidFill>
          <a:schemeClr val="tx1"/>
        </a:solidFill>
        <a:latin typeface="+mn-lt"/>
        <a:ea typeface="+mn-ea"/>
        <a:cs typeface="+mn-cs"/>
      </a:defRPr>
    </a:lvl7pPr>
    <a:lvl8pPr marL="2280605" algn="l" defTabSz="651601" rtl="0" eaLnBrk="1" latinLnBrk="1" hangingPunct="1">
      <a:defRPr sz="855" kern="1200">
        <a:solidFill>
          <a:schemeClr val="tx1"/>
        </a:solidFill>
        <a:latin typeface="+mn-lt"/>
        <a:ea typeface="+mn-ea"/>
        <a:cs typeface="+mn-cs"/>
      </a:defRPr>
    </a:lvl8pPr>
    <a:lvl9pPr marL="2606406" algn="l" defTabSz="651601" rtl="0" eaLnBrk="1" latinLnBrk="1" hangingPunct="1">
      <a:defRPr sz="8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882"/>
            <a:ext cx="5829300" cy="212316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2883"/>
            <a:ext cx="4800600" cy="2531880"/>
          </a:xfrm>
        </p:spPr>
        <p:txBody>
          <a:bodyPr/>
          <a:lstStyle>
            <a:lvl1pPr marL="0" indent="0" algn="ctr">
              <a:buNone/>
              <a:defRPr/>
            </a:lvl1pPr>
            <a:lvl2pPr marL="233263" indent="0" algn="ctr">
              <a:buNone/>
              <a:defRPr/>
            </a:lvl2pPr>
            <a:lvl3pPr marL="466527" indent="0" algn="ctr">
              <a:buNone/>
              <a:defRPr/>
            </a:lvl3pPr>
            <a:lvl4pPr marL="699790" indent="0" algn="ctr">
              <a:buNone/>
              <a:defRPr/>
            </a:lvl4pPr>
            <a:lvl5pPr marL="933054" indent="0" algn="ctr">
              <a:buNone/>
              <a:defRPr/>
            </a:lvl5pPr>
            <a:lvl6pPr marL="1166317" indent="0" algn="ctr">
              <a:buNone/>
              <a:defRPr/>
            </a:lvl6pPr>
            <a:lvl7pPr marL="1399581" indent="0" algn="ctr">
              <a:buNone/>
              <a:defRPr/>
            </a:lvl7pPr>
            <a:lvl8pPr marL="1632844" indent="0" algn="ctr">
              <a:buNone/>
              <a:defRPr/>
            </a:lvl8pPr>
            <a:lvl9pPr marL="1866108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E8F64-1ABD-4452-A7C4-8E55FDAAD57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BDC03-4F01-4590-8ECB-274CFDAFAA1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4801"/>
            <a:ext cx="5829300" cy="1968720"/>
          </a:xfrm>
        </p:spPr>
        <p:txBody>
          <a:bodyPr anchor="t"/>
          <a:lstStyle>
            <a:lvl1pPr algn="l">
              <a:defRPr sz="2041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7962"/>
            <a:ext cx="5829300" cy="2166840"/>
          </a:xfrm>
        </p:spPr>
        <p:txBody>
          <a:bodyPr anchor="b"/>
          <a:lstStyle>
            <a:lvl1pPr marL="0" indent="0">
              <a:buNone/>
              <a:defRPr sz="1020"/>
            </a:lvl1pPr>
            <a:lvl2pPr marL="233263" indent="0">
              <a:buNone/>
              <a:defRPr sz="918"/>
            </a:lvl2pPr>
            <a:lvl3pPr marL="466527" indent="0">
              <a:buNone/>
              <a:defRPr sz="816"/>
            </a:lvl3pPr>
            <a:lvl4pPr marL="699790" indent="0">
              <a:buNone/>
              <a:defRPr sz="714"/>
            </a:lvl4pPr>
            <a:lvl5pPr marL="933054" indent="0">
              <a:buNone/>
              <a:defRPr sz="714"/>
            </a:lvl5pPr>
            <a:lvl6pPr marL="1166317" indent="0">
              <a:buNone/>
              <a:defRPr sz="714"/>
            </a:lvl6pPr>
            <a:lvl7pPr marL="1399581" indent="0">
              <a:buNone/>
              <a:defRPr sz="714"/>
            </a:lvl7pPr>
            <a:lvl8pPr marL="1632844" indent="0">
              <a:buNone/>
              <a:defRPr sz="714"/>
            </a:lvl8pPr>
            <a:lvl9pPr marL="1866108" indent="0">
              <a:buNone/>
              <a:defRPr sz="714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D8E8D-C630-4F73-BC44-05862AD135B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921"/>
            <a:ext cx="3009900" cy="6536400"/>
          </a:xfrm>
        </p:spPr>
        <p:txBody>
          <a:bodyPr/>
          <a:lstStyle>
            <a:lvl1pPr>
              <a:defRPr sz="1429"/>
            </a:lvl1pPr>
            <a:lvl2pPr>
              <a:defRPr sz="1224"/>
            </a:lvl2pPr>
            <a:lvl3pPr>
              <a:defRPr sz="1020"/>
            </a:lvl3pPr>
            <a:lvl4pPr>
              <a:defRPr sz="918"/>
            </a:lvl4pPr>
            <a:lvl5pPr>
              <a:defRPr sz="918"/>
            </a:lvl5pPr>
            <a:lvl6pPr>
              <a:defRPr sz="918"/>
            </a:lvl6pPr>
            <a:lvl7pPr>
              <a:defRPr sz="918"/>
            </a:lvl7pPr>
            <a:lvl8pPr>
              <a:defRPr sz="918"/>
            </a:lvl8pPr>
            <a:lvl9pPr>
              <a:defRPr sz="918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921"/>
            <a:ext cx="3009900" cy="6536400"/>
          </a:xfrm>
        </p:spPr>
        <p:txBody>
          <a:bodyPr/>
          <a:lstStyle>
            <a:lvl1pPr>
              <a:defRPr sz="1429"/>
            </a:lvl1pPr>
            <a:lvl2pPr>
              <a:defRPr sz="1224"/>
            </a:lvl2pPr>
            <a:lvl3pPr>
              <a:defRPr sz="1020"/>
            </a:lvl3pPr>
            <a:lvl4pPr>
              <a:defRPr sz="918"/>
            </a:lvl4pPr>
            <a:lvl5pPr>
              <a:defRPr sz="918"/>
            </a:lvl5pPr>
            <a:lvl6pPr>
              <a:defRPr sz="918"/>
            </a:lvl6pPr>
            <a:lvl7pPr>
              <a:defRPr sz="918"/>
            </a:lvl7pPr>
            <a:lvl8pPr>
              <a:defRPr sz="918"/>
            </a:lvl8pPr>
            <a:lvl9pPr>
              <a:defRPr sz="918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03508-D348-4657-8D25-02069823EED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243"/>
            <a:ext cx="6172200" cy="165204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6762"/>
            <a:ext cx="3030538" cy="925080"/>
          </a:xfrm>
        </p:spPr>
        <p:txBody>
          <a:bodyPr anchor="b"/>
          <a:lstStyle>
            <a:lvl1pPr marL="0" indent="0">
              <a:buNone/>
              <a:defRPr sz="1224" b="1"/>
            </a:lvl1pPr>
            <a:lvl2pPr marL="233263" indent="0">
              <a:buNone/>
              <a:defRPr sz="1020" b="1"/>
            </a:lvl2pPr>
            <a:lvl3pPr marL="466527" indent="0">
              <a:buNone/>
              <a:defRPr sz="918" b="1"/>
            </a:lvl3pPr>
            <a:lvl4pPr marL="699790" indent="0">
              <a:buNone/>
              <a:defRPr sz="816" b="1"/>
            </a:lvl4pPr>
            <a:lvl5pPr marL="933054" indent="0">
              <a:buNone/>
              <a:defRPr sz="816" b="1"/>
            </a:lvl5pPr>
            <a:lvl6pPr marL="1166317" indent="0">
              <a:buNone/>
              <a:defRPr sz="816" b="1"/>
            </a:lvl6pPr>
            <a:lvl7pPr marL="1399581" indent="0">
              <a:buNone/>
              <a:defRPr sz="816" b="1"/>
            </a:lvl7pPr>
            <a:lvl8pPr marL="1632844" indent="0">
              <a:buNone/>
              <a:defRPr sz="816" b="1"/>
            </a:lvl8pPr>
            <a:lvl9pPr marL="1866108" indent="0">
              <a:buNone/>
              <a:defRPr sz="816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841"/>
            <a:ext cx="3030538" cy="5706480"/>
          </a:xfrm>
        </p:spPr>
        <p:txBody>
          <a:bodyPr/>
          <a:lstStyle>
            <a:lvl1pPr>
              <a:defRPr sz="1224"/>
            </a:lvl1pPr>
            <a:lvl2pPr>
              <a:defRPr sz="1020"/>
            </a:lvl2pPr>
            <a:lvl3pPr>
              <a:defRPr sz="918"/>
            </a:lvl3pPr>
            <a:lvl4pPr>
              <a:defRPr sz="816"/>
            </a:lvl4pPr>
            <a:lvl5pPr>
              <a:defRPr sz="816"/>
            </a:lvl5pPr>
            <a:lvl6pPr>
              <a:defRPr sz="816"/>
            </a:lvl6pPr>
            <a:lvl7pPr>
              <a:defRPr sz="816"/>
            </a:lvl7pPr>
            <a:lvl8pPr>
              <a:defRPr sz="816"/>
            </a:lvl8pPr>
            <a:lvl9pPr>
              <a:defRPr sz="816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5" y="2216762"/>
            <a:ext cx="3030537" cy="925080"/>
          </a:xfrm>
        </p:spPr>
        <p:txBody>
          <a:bodyPr anchor="b"/>
          <a:lstStyle>
            <a:lvl1pPr marL="0" indent="0">
              <a:buNone/>
              <a:defRPr sz="1224" b="1"/>
            </a:lvl1pPr>
            <a:lvl2pPr marL="233263" indent="0">
              <a:buNone/>
              <a:defRPr sz="1020" b="1"/>
            </a:lvl2pPr>
            <a:lvl3pPr marL="466527" indent="0">
              <a:buNone/>
              <a:defRPr sz="918" b="1"/>
            </a:lvl3pPr>
            <a:lvl4pPr marL="699790" indent="0">
              <a:buNone/>
              <a:defRPr sz="816" b="1"/>
            </a:lvl4pPr>
            <a:lvl5pPr marL="933054" indent="0">
              <a:buNone/>
              <a:defRPr sz="816" b="1"/>
            </a:lvl5pPr>
            <a:lvl6pPr marL="1166317" indent="0">
              <a:buNone/>
              <a:defRPr sz="816" b="1"/>
            </a:lvl6pPr>
            <a:lvl7pPr marL="1399581" indent="0">
              <a:buNone/>
              <a:defRPr sz="816" b="1"/>
            </a:lvl7pPr>
            <a:lvl8pPr marL="1632844" indent="0">
              <a:buNone/>
              <a:defRPr sz="816" b="1"/>
            </a:lvl8pPr>
            <a:lvl9pPr marL="1866108" indent="0">
              <a:buNone/>
              <a:defRPr sz="816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5" y="3141841"/>
            <a:ext cx="3030537" cy="5706480"/>
          </a:xfrm>
        </p:spPr>
        <p:txBody>
          <a:bodyPr/>
          <a:lstStyle>
            <a:lvl1pPr>
              <a:defRPr sz="1224"/>
            </a:lvl1pPr>
            <a:lvl2pPr>
              <a:defRPr sz="1020"/>
            </a:lvl2pPr>
            <a:lvl3pPr>
              <a:defRPr sz="918"/>
            </a:lvl3pPr>
            <a:lvl4pPr>
              <a:defRPr sz="816"/>
            </a:lvl4pPr>
            <a:lvl5pPr>
              <a:defRPr sz="816"/>
            </a:lvl5pPr>
            <a:lvl6pPr>
              <a:defRPr sz="816"/>
            </a:lvl6pPr>
            <a:lvl7pPr>
              <a:defRPr sz="816"/>
            </a:lvl7pPr>
            <a:lvl8pPr>
              <a:defRPr sz="816"/>
            </a:lvl8pPr>
            <a:lvl9pPr>
              <a:defRPr sz="816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D802E-7466-4802-9A25-F19E1EB30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32A8-4232-4081-AA87-F21FCC19201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A1AA4-67FD-47E6-A881-3DC403859D5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680"/>
            <a:ext cx="2255838" cy="1678560"/>
          </a:xfrm>
        </p:spPr>
        <p:txBody>
          <a:bodyPr anchor="b"/>
          <a:lstStyle>
            <a:lvl1pPr algn="l">
              <a:defRPr sz="102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681"/>
            <a:ext cx="3833812" cy="8453640"/>
          </a:xfrm>
        </p:spPr>
        <p:txBody>
          <a:bodyPr/>
          <a:lstStyle>
            <a:lvl1pPr>
              <a:defRPr sz="1633"/>
            </a:lvl1pPr>
            <a:lvl2pPr>
              <a:defRPr sz="1429"/>
            </a:lvl2pPr>
            <a:lvl3pPr>
              <a:defRPr sz="1224"/>
            </a:lvl3pPr>
            <a:lvl4pPr>
              <a:defRPr sz="1020"/>
            </a:lvl4pPr>
            <a:lvl5pPr>
              <a:defRPr sz="1020"/>
            </a:lvl5pPr>
            <a:lvl6pPr>
              <a:defRPr sz="1020"/>
            </a:lvl6pPr>
            <a:lvl7pPr>
              <a:defRPr sz="1020"/>
            </a:lvl7pPr>
            <a:lvl8pPr>
              <a:defRPr sz="1020"/>
            </a:lvl8pPr>
            <a:lvl9pPr>
              <a:defRPr sz="102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41"/>
            <a:ext cx="2255838" cy="6775080"/>
          </a:xfrm>
        </p:spPr>
        <p:txBody>
          <a:bodyPr/>
          <a:lstStyle>
            <a:lvl1pPr marL="0" indent="0">
              <a:buNone/>
              <a:defRPr sz="714"/>
            </a:lvl1pPr>
            <a:lvl2pPr marL="233263" indent="0">
              <a:buNone/>
              <a:defRPr sz="612"/>
            </a:lvl2pPr>
            <a:lvl3pPr marL="466527" indent="0">
              <a:buNone/>
              <a:defRPr sz="510"/>
            </a:lvl3pPr>
            <a:lvl4pPr marL="699790" indent="0">
              <a:buNone/>
              <a:defRPr sz="459"/>
            </a:lvl4pPr>
            <a:lvl5pPr marL="933054" indent="0">
              <a:buNone/>
              <a:defRPr sz="459"/>
            </a:lvl5pPr>
            <a:lvl6pPr marL="1166317" indent="0">
              <a:buNone/>
              <a:defRPr sz="459"/>
            </a:lvl6pPr>
            <a:lvl7pPr marL="1399581" indent="0">
              <a:buNone/>
              <a:defRPr sz="459"/>
            </a:lvl7pPr>
            <a:lvl8pPr marL="1632844" indent="0">
              <a:buNone/>
              <a:defRPr sz="459"/>
            </a:lvl8pPr>
            <a:lvl9pPr marL="1866108" indent="0">
              <a:buNone/>
              <a:defRPr sz="45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A1C3-6647-4D01-8633-E9C7A8DEEBC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4" y="6934202"/>
            <a:ext cx="4114800" cy="819000"/>
          </a:xfrm>
        </p:spPr>
        <p:txBody>
          <a:bodyPr anchor="b"/>
          <a:lstStyle>
            <a:lvl1pPr algn="l">
              <a:defRPr sz="102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4" y="884523"/>
            <a:ext cx="4114800" cy="5943600"/>
          </a:xfrm>
        </p:spPr>
        <p:txBody>
          <a:bodyPr/>
          <a:lstStyle>
            <a:lvl1pPr marL="0" indent="0">
              <a:buNone/>
              <a:defRPr sz="1633"/>
            </a:lvl1pPr>
            <a:lvl2pPr marL="233263" indent="0">
              <a:buNone/>
              <a:defRPr sz="1429"/>
            </a:lvl2pPr>
            <a:lvl3pPr marL="466527" indent="0">
              <a:buNone/>
              <a:defRPr sz="1224"/>
            </a:lvl3pPr>
            <a:lvl4pPr marL="699790" indent="0">
              <a:buNone/>
              <a:defRPr sz="1020"/>
            </a:lvl4pPr>
            <a:lvl5pPr marL="933054" indent="0">
              <a:buNone/>
              <a:defRPr sz="1020"/>
            </a:lvl5pPr>
            <a:lvl6pPr marL="1166317" indent="0">
              <a:buNone/>
              <a:defRPr sz="1020"/>
            </a:lvl6pPr>
            <a:lvl7pPr marL="1399581" indent="0">
              <a:buNone/>
              <a:defRPr sz="1020"/>
            </a:lvl7pPr>
            <a:lvl8pPr marL="1632844" indent="0">
              <a:buNone/>
              <a:defRPr sz="1020"/>
            </a:lvl8pPr>
            <a:lvl9pPr marL="1866108" indent="0">
              <a:buNone/>
              <a:defRPr sz="102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4" y="7753200"/>
            <a:ext cx="4114800" cy="1162200"/>
          </a:xfrm>
        </p:spPr>
        <p:txBody>
          <a:bodyPr/>
          <a:lstStyle>
            <a:lvl1pPr marL="0" indent="0">
              <a:buNone/>
              <a:defRPr sz="714"/>
            </a:lvl1pPr>
            <a:lvl2pPr marL="233263" indent="0">
              <a:buNone/>
              <a:defRPr sz="612"/>
            </a:lvl2pPr>
            <a:lvl3pPr marL="466527" indent="0">
              <a:buNone/>
              <a:defRPr sz="510"/>
            </a:lvl3pPr>
            <a:lvl4pPr marL="699790" indent="0">
              <a:buNone/>
              <a:defRPr sz="459"/>
            </a:lvl4pPr>
            <a:lvl5pPr marL="933054" indent="0">
              <a:buNone/>
              <a:defRPr sz="459"/>
            </a:lvl5pPr>
            <a:lvl6pPr marL="1166317" indent="0">
              <a:buNone/>
              <a:defRPr sz="459"/>
            </a:lvl6pPr>
            <a:lvl7pPr marL="1399581" indent="0">
              <a:buNone/>
              <a:defRPr sz="459"/>
            </a:lvl7pPr>
            <a:lvl8pPr marL="1632844" indent="0">
              <a:buNone/>
              <a:defRPr sz="459"/>
            </a:lvl8pPr>
            <a:lvl9pPr marL="1866108" indent="0">
              <a:buNone/>
              <a:defRPr sz="45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EE6F-883D-45D0-B551-30EA29ED6B1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B1E66-9F1F-4BBF-8479-A08705542E3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241"/>
            <a:ext cx="1543050" cy="845208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241"/>
            <a:ext cx="4476750" cy="845208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A443A-3ED5-48E4-B7D2-E507E7502DB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241"/>
            <a:ext cx="6172200" cy="165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921"/>
            <a:ext cx="6172200" cy="653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41322"/>
            <a:ext cx="2171700" cy="68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14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606675" y="9740640"/>
            <a:ext cx="1600200" cy="23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459">
                <a:latin typeface="-2002" pitchFamily="18" charset="-127"/>
                <a:ea typeface="-2002" pitchFamily="18" charset="-127"/>
              </a:defRPr>
            </a:lvl1pPr>
          </a:lstStyle>
          <a:p>
            <a:pPr>
              <a:defRPr/>
            </a:pPr>
            <a:fld id="{4FD472E4-2059-42B8-AA5E-C05B3F9D5B8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233263" algn="ctr" rtl="0" fontAlgn="base" latinLnBrk="1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466527" algn="ctr" rtl="0" fontAlgn="base" latinLnBrk="1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699790" algn="ctr" rtl="0" fontAlgn="base" latinLnBrk="1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933054" algn="ctr" rtl="0" fontAlgn="base" latinLnBrk="1">
        <a:spcBef>
          <a:spcPct val="0"/>
        </a:spcBef>
        <a:spcAft>
          <a:spcPct val="0"/>
        </a:spcAft>
        <a:defRPr kumimoji="1" sz="2245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174948" indent="-174948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33">
          <a:solidFill>
            <a:schemeClr val="tx1"/>
          </a:solidFill>
          <a:latin typeface="+mn-lt"/>
          <a:ea typeface="+mn-ea"/>
          <a:cs typeface="+mn-cs"/>
        </a:defRPr>
      </a:lvl1pPr>
      <a:lvl2pPr marL="379053" indent="-14579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29">
          <a:solidFill>
            <a:schemeClr val="tx1"/>
          </a:solidFill>
          <a:latin typeface="+mn-lt"/>
          <a:ea typeface="+mn-ea"/>
        </a:defRPr>
      </a:lvl2pPr>
      <a:lvl3pPr marL="583159" indent="-116632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24">
          <a:solidFill>
            <a:schemeClr val="tx1"/>
          </a:solidFill>
          <a:latin typeface="+mn-lt"/>
          <a:ea typeface="+mn-ea"/>
        </a:defRPr>
      </a:lvl3pPr>
      <a:lvl4pPr marL="816422" indent="-116632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020">
          <a:solidFill>
            <a:schemeClr val="tx1"/>
          </a:solidFill>
          <a:latin typeface="+mn-lt"/>
          <a:ea typeface="+mn-ea"/>
        </a:defRPr>
      </a:lvl4pPr>
      <a:lvl5pPr marL="1049685" indent="-116632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020">
          <a:solidFill>
            <a:schemeClr val="tx1"/>
          </a:solidFill>
          <a:latin typeface="+mn-lt"/>
          <a:ea typeface="+mn-ea"/>
        </a:defRPr>
      </a:lvl5pPr>
      <a:lvl6pPr marL="1282949" indent="-116632" algn="l" rtl="0" fontAlgn="base" latinLnBrk="1">
        <a:spcBef>
          <a:spcPct val="20000"/>
        </a:spcBef>
        <a:spcAft>
          <a:spcPct val="0"/>
        </a:spcAft>
        <a:buChar char="»"/>
        <a:defRPr kumimoji="1" sz="1020">
          <a:solidFill>
            <a:schemeClr val="tx1"/>
          </a:solidFill>
          <a:latin typeface="+mn-lt"/>
          <a:ea typeface="+mn-ea"/>
        </a:defRPr>
      </a:lvl6pPr>
      <a:lvl7pPr marL="1516212" indent="-116632" algn="l" rtl="0" fontAlgn="base" latinLnBrk="1">
        <a:spcBef>
          <a:spcPct val="20000"/>
        </a:spcBef>
        <a:spcAft>
          <a:spcPct val="0"/>
        </a:spcAft>
        <a:buChar char="»"/>
        <a:defRPr kumimoji="1" sz="1020">
          <a:solidFill>
            <a:schemeClr val="tx1"/>
          </a:solidFill>
          <a:latin typeface="+mn-lt"/>
          <a:ea typeface="+mn-ea"/>
        </a:defRPr>
      </a:lvl7pPr>
      <a:lvl8pPr marL="1749476" indent="-116632" algn="l" rtl="0" fontAlgn="base" latinLnBrk="1">
        <a:spcBef>
          <a:spcPct val="20000"/>
        </a:spcBef>
        <a:spcAft>
          <a:spcPct val="0"/>
        </a:spcAft>
        <a:buChar char="»"/>
        <a:defRPr kumimoji="1" sz="1020">
          <a:solidFill>
            <a:schemeClr val="tx1"/>
          </a:solidFill>
          <a:latin typeface="+mn-lt"/>
          <a:ea typeface="+mn-ea"/>
        </a:defRPr>
      </a:lvl8pPr>
      <a:lvl9pPr marL="1982739" indent="-116632" algn="l" rtl="0" fontAlgn="base" latinLnBrk="1">
        <a:spcBef>
          <a:spcPct val="20000"/>
        </a:spcBef>
        <a:spcAft>
          <a:spcPct val="0"/>
        </a:spcAft>
        <a:buChar char="»"/>
        <a:defRPr kumimoji="1" sz="102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1pPr>
      <a:lvl2pPr marL="233263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2pPr>
      <a:lvl3pPr marL="466527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3pPr>
      <a:lvl4pPr marL="699790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4pPr>
      <a:lvl5pPr marL="933054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5pPr>
      <a:lvl6pPr marL="1166317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6pPr>
      <a:lvl7pPr marL="1399581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7pPr>
      <a:lvl8pPr marL="1632844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8pPr>
      <a:lvl9pPr marL="1866108" algn="l" defTabSz="466527" rtl="0" eaLnBrk="1" latinLnBrk="1" hangingPunct="1">
        <a:defRPr sz="9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95" y="94067"/>
            <a:ext cx="6480610" cy="97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8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31" y="94075"/>
            <a:ext cx="1265495" cy="37113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" y="509567"/>
            <a:ext cx="6858000" cy="4206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81" y="974552"/>
            <a:ext cx="6291617" cy="857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54823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5875" cap="flat" cmpd="sng" algn="ctr">
          <a:solidFill>
            <a:srgbClr val="CCBCAC"/>
          </a:solidFill>
          <a:prstDash val="sysDot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sz="1100" dirty="0" smtClean="0">
            <a:ea typeface="가는각진제목체" pitchFamily="18" charset="-127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rgbClr val="CCBCAC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89728</TotalTime>
  <Words>0</Words>
  <Application>Microsoft Office PowerPoint</Application>
  <PresentationFormat>A4 용지(210x297mm)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-2002</vt:lpstr>
      <vt:lpstr>가는각진제목체</vt:lpstr>
      <vt:lpstr>굴림</vt:lpstr>
      <vt:lpstr>기본 디자인</vt:lpstr>
      <vt:lpstr>PowerPoint 프레젠테이션</vt:lpstr>
      <vt:lpstr>PowerPoint 프레젠테이션</vt:lpstr>
    </vt:vector>
  </TitlesOfParts>
  <Company>국민은행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kb</dc:creator>
  <cp:lastModifiedBy>kbins</cp:lastModifiedBy>
  <cp:revision>4223</cp:revision>
  <cp:lastPrinted>2024-03-25T04:29:01Z</cp:lastPrinted>
  <dcterms:created xsi:type="dcterms:W3CDTF">2012-02-10T06:23:19Z</dcterms:created>
  <dcterms:modified xsi:type="dcterms:W3CDTF">2024-04-17T06:59:07Z</dcterms:modified>
</cp:coreProperties>
</file>